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9" r:id="rId6"/>
    <p:sldId id="270" r:id="rId7"/>
    <p:sldId id="274" r:id="rId8"/>
    <p:sldId id="277" r:id="rId9"/>
    <p:sldId id="281" r:id="rId10"/>
    <p:sldId id="283" r:id="rId11"/>
    <p:sldId id="287" r:id="rId12"/>
    <p:sldId id="288" r:id="rId13"/>
    <p:sldId id="291" r:id="rId14"/>
    <p:sldId id="295" r:id="rId15"/>
    <p:sldId id="302" r:id="rId16"/>
    <p:sldId id="304" r:id="rId17"/>
    <p:sldId id="309" r:id="rId18"/>
    <p:sldId id="313" r:id="rId19"/>
    <p:sldId id="315" r:id="rId20"/>
    <p:sldId id="318" r:id="rId21"/>
    <p:sldId id="322" r:id="rId22"/>
    <p:sldId id="326" r:id="rId23"/>
    <p:sldId id="332" r:id="rId24"/>
    <p:sldId id="338" r:id="rId25"/>
    <p:sldId id="345" r:id="rId26"/>
    <p:sldId id="350" r:id="rId27"/>
    <p:sldId id="351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799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 smtClean="0"/>
              <a:t>Delphinium</a:t>
            </a:r>
            <a:r>
              <a:rPr lang="nl-NL" dirty="0" smtClean="0"/>
              <a:t> Pacific Giant Hybriden/ Ridderspoor</a:t>
            </a:r>
            <a:endParaRPr lang="nl-NL" dirty="0"/>
          </a:p>
        </p:txBody>
      </p:sp>
      <p:pic>
        <p:nvPicPr>
          <p:cNvPr id="25602" name="Picture 2" descr="http://3.bp.blogspot.com/-AapzQoRHFrA/T_CT921XQ4I/AAAAAAAABE0/TWeVJ_LL8jc/s1600/P621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9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r>
              <a:rPr lang="nl-NL" dirty="0" smtClean="0"/>
              <a:t>. </a:t>
            </a:r>
            <a:r>
              <a:rPr lang="nl-NL" dirty="0" err="1" smtClean="0"/>
              <a:t>Dicentra</a:t>
            </a:r>
            <a:r>
              <a:rPr lang="nl-NL" dirty="0" smtClean="0"/>
              <a:t> </a:t>
            </a:r>
            <a:r>
              <a:rPr lang="nl-NL" dirty="0" err="1" smtClean="0"/>
              <a:t>spectabilis</a:t>
            </a:r>
            <a:endParaRPr lang="nl-NL" dirty="0"/>
          </a:p>
        </p:txBody>
      </p:sp>
      <p:pic>
        <p:nvPicPr>
          <p:cNvPr id="29698" name="Picture 2" descr="http://upload.wikimedia.org/wikipedia/commons/4/47/Dicentra-spectabil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8294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</a:t>
            </a:r>
            <a:r>
              <a:rPr lang="nl-NL" dirty="0" smtClean="0"/>
              <a:t>. </a:t>
            </a:r>
            <a:r>
              <a:rPr lang="nl-NL" dirty="0" smtClean="0"/>
              <a:t>Echinacea </a:t>
            </a:r>
            <a:r>
              <a:rPr lang="nl-NL" dirty="0" err="1" smtClean="0"/>
              <a:t>purpurea</a:t>
            </a:r>
            <a:r>
              <a:rPr lang="nl-NL" dirty="0" smtClean="0"/>
              <a:t> ‘Magnus’/ Rode zonnehoed</a:t>
            </a:r>
            <a:endParaRPr lang="nl-NL" dirty="0"/>
          </a:p>
        </p:txBody>
      </p:sp>
      <p:pic>
        <p:nvPicPr>
          <p:cNvPr id="30722" name="Picture 2" descr="http://www.jeltingatuin.nl/images/tuin%202008%20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41443"/>
            <a:ext cx="3868823" cy="51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4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</a:t>
            </a:r>
            <a:r>
              <a:rPr lang="nl-NL" dirty="0" smtClean="0"/>
              <a:t>. </a:t>
            </a:r>
            <a:r>
              <a:rPr lang="nl-NL" dirty="0" err="1" smtClean="0"/>
              <a:t>Eupatorium</a:t>
            </a:r>
            <a:r>
              <a:rPr lang="nl-NL" dirty="0" smtClean="0"/>
              <a:t> </a:t>
            </a:r>
            <a:r>
              <a:rPr lang="nl-NL" dirty="0" err="1" smtClean="0"/>
              <a:t>maculatum</a:t>
            </a:r>
            <a:r>
              <a:rPr lang="nl-NL" dirty="0" smtClean="0"/>
              <a:t>/ Koninginnekruid, Leverkruid</a:t>
            </a:r>
            <a:endParaRPr lang="nl-NL" dirty="0"/>
          </a:p>
        </p:txBody>
      </p:sp>
      <p:pic>
        <p:nvPicPr>
          <p:cNvPr id="33794" name="Picture 2" descr="http://lindenland.files.wordpress.com/2012/02/eupatorium_purpure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6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</a:t>
            </a:r>
            <a:r>
              <a:rPr lang="nl-NL" dirty="0" smtClean="0"/>
              <a:t>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cyparissias</a:t>
            </a:r>
            <a:r>
              <a:rPr lang="nl-NL" dirty="0" smtClean="0"/>
              <a:t>/ Wolfsmelk</a:t>
            </a:r>
            <a:endParaRPr lang="nl-NL" dirty="0"/>
          </a:p>
        </p:txBody>
      </p:sp>
      <p:pic>
        <p:nvPicPr>
          <p:cNvPr id="37890" name="Picture 2" descr="http://upload.wikimedia.org/wikipedia/commons/d/d4/Euphorbia_cyparissias_02_bgi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1" y="1304121"/>
            <a:ext cx="4464496" cy="54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8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</a:t>
            </a:r>
            <a:r>
              <a:rPr lang="nl-NL" dirty="0" smtClean="0"/>
              <a:t>. </a:t>
            </a:r>
            <a:r>
              <a:rPr lang="nl-NL" dirty="0" smtClean="0"/>
              <a:t>Geranium </a:t>
            </a:r>
            <a:r>
              <a:rPr lang="nl-NL" dirty="0" err="1" smtClean="0"/>
              <a:t>sanguineum</a:t>
            </a:r>
            <a:r>
              <a:rPr lang="nl-NL" dirty="0" smtClean="0"/>
              <a:t>/ Bloedrode ooievaarsbek</a:t>
            </a:r>
            <a:endParaRPr lang="nl-NL" dirty="0"/>
          </a:p>
        </p:txBody>
      </p:sp>
      <p:pic>
        <p:nvPicPr>
          <p:cNvPr id="45058" name="Picture 2" descr="http://4.bp.blogspot.com/_r2i-KTCB1g0/S_GetcQfi5I/AAAAAAAACAo/KSZ0pFV610Y/s1600/20604A-Geranium-Max-Frei-A-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0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</a:t>
            </a:r>
            <a:r>
              <a:rPr lang="nl-NL" dirty="0" smtClean="0"/>
              <a:t>. </a:t>
            </a:r>
            <a:r>
              <a:rPr lang="nl-NL" dirty="0" err="1" smtClean="0"/>
              <a:t>Gypsophila</a:t>
            </a:r>
            <a:r>
              <a:rPr lang="nl-NL" dirty="0" smtClean="0"/>
              <a:t> </a:t>
            </a:r>
            <a:r>
              <a:rPr lang="nl-NL" dirty="0" err="1" smtClean="0"/>
              <a:t>paniculata</a:t>
            </a:r>
            <a:r>
              <a:rPr lang="nl-NL" dirty="0" smtClean="0"/>
              <a:t> ‘Bristol </a:t>
            </a:r>
            <a:r>
              <a:rPr lang="nl-NL" dirty="0" err="1" smtClean="0"/>
              <a:t>Fairy</a:t>
            </a:r>
            <a:r>
              <a:rPr lang="nl-NL" dirty="0" smtClean="0"/>
              <a:t>’/ Gipskruid</a:t>
            </a:r>
            <a:endParaRPr lang="nl-NL" dirty="0"/>
          </a:p>
        </p:txBody>
      </p:sp>
      <p:pic>
        <p:nvPicPr>
          <p:cNvPr id="47106" name="Picture 2" descr="http://www.thienemans.com/photos/var/albums/Perennials/Gypsophila_paniculata_Bristol_Fairy.jpg?m=13161364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</a:t>
            </a:r>
            <a:r>
              <a:rPr lang="nl-NL" dirty="0" smtClean="0"/>
              <a:t>. </a:t>
            </a:r>
            <a:r>
              <a:rPr lang="nl-NL" dirty="0" err="1" smtClean="0"/>
              <a:t>Helianthemum</a:t>
            </a:r>
            <a:r>
              <a:rPr lang="nl-NL" dirty="0" smtClean="0"/>
              <a:t> ‘Golden Queen’/ Zonneroosje</a:t>
            </a:r>
            <a:endParaRPr lang="nl-NL" dirty="0"/>
          </a:p>
        </p:txBody>
      </p:sp>
      <p:pic>
        <p:nvPicPr>
          <p:cNvPr id="52226" name="Picture 2" descr="http://images.plantsplus.co.uk/images/products/zoom/1335285479-33479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060826" cy="50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2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</a:t>
            </a:r>
            <a:r>
              <a:rPr lang="nl-NL" dirty="0" smtClean="0"/>
              <a:t>7</a:t>
            </a:r>
            <a:r>
              <a:rPr lang="nl-NL" dirty="0" smtClean="0"/>
              <a:t>. Hosta </a:t>
            </a:r>
            <a:r>
              <a:rPr lang="nl-NL" dirty="0" err="1" smtClean="0"/>
              <a:t>sieboldiana</a:t>
            </a:r>
            <a:r>
              <a:rPr lang="nl-NL" dirty="0" smtClean="0"/>
              <a:t> ‘Elegans’/ Hosta, hartlelie</a:t>
            </a:r>
            <a:endParaRPr lang="nl-NL" dirty="0"/>
          </a:p>
        </p:txBody>
      </p:sp>
      <p:pic>
        <p:nvPicPr>
          <p:cNvPr id="56322" name="Picture 2" descr="http://upload.wikimedia.org/wikipedia/commons/0/05/Hosta_sieboldiana_Elegans2U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761910" cy="50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18</a:t>
            </a:r>
            <a:r>
              <a:rPr lang="nl-NL" dirty="0" smtClean="0"/>
              <a:t>. </a:t>
            </a:r>
            <a:r>
              <a:rPr lang="nl-NL" dirty="0" err="1" smtClean="0"/>
              <a:t>Lavandula</a:t>
            </a:r>
            <a:r>
              <a:rPr lang="nl-NL" dirty="0" smtClean="0"/>
              <a:t> </a:t>
            </a:r>
            <a:r>
              <a:rPr lang="nl-NL" dirty="0" err="1" smtClean="0"/>
              <a:t>angustifolia</a:t>
            </a:r>
            <a:r>
              <a:rPr lang="nl-NL" dirty="0" smtClean="0"/>
              <a:t> ‘</a:t>
            </a:r>
            <a:r>
              <a:rPr lang="nl-NL" dirty="0" err="1"/>
              <a:t>h</a:t>
            </a:r>
            <a:r>
              <a:rPr lang="nl-NL" dirty="0" err="1" smtClean="0"/>
              <a:t>idcote</a:t>
            </a:r>
            <a:r>
              <a:rPr lang="nl-NL" dirty="0" smtClean="0"/>
              <a:t>’/ Lavendel</a:t>
            </a:r>
            <a:endParaRPr lang="nl-NL" dirty="0"/>
          </a:p>
        </p:txBody>
      </p:sp>
      <p:pic>
        <p:nvPicPr>
          <p:cNvPr id="58372" name="Picture 4" descr="http://www.thompson-morgan.com/medias/sys_tandm/8796397502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2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</a:t>
            </a:r>
            <a:r>
              <a:rPr lang="nl-NL" dirty="0" smtClean="0"/>
              <a:t>. </a:t>
            </a:r>
            <a:r>
              <a:rPr lang="nl-NL" dirty="0" err="1" smtClean="0"/>
              <a:t>Aconitum</a:t>
            </a:r>
            <a:r>
              <a:rPr lang="nl-NL" dirty="0" smtClean="0"/>
              <a:t> </a:t>
            </a:r>
            <a:r>
              <a:rPr lang="nl-NL" dirty="0" err="1" smtClean="0"/>
              <a:t>carmichaelii</a:t>
            </a:r>
            <a:r>
              <a:rPr lang="nl-NL" dirty="0" smtClean="0"/>
              <a:t> ‘</a:t>
            </a:r>
            <a:r>
              <a:rPr lang="nl-NL" dirty="0" err="1" smtClean="0"/>
              <a:t>Arendsii</a:t>
            </a:r>
            <a:r>
              <a:rPr lang="nl-NL" dirty="0" smtClean="0"/>
              <a:t>’/ Monnikskap</a:t>
            </a:r>
            <a:endParaRPr lang="nl-NL" dirty="0"/>
          </a:p>
        </p:txBody>
      </p:sp>
      <p:pic>
        <p:nvPicPr>
          <p:cNvPr id="62468" name="Picture 4" descr="http://hettuincentrum.nl/product_images/g/115/Aconitum_carm._Arendsii__04865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8469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www.thepavilion.ie/shop/product_images/r/aconitum%20arendsii__539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38469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4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r>
              <a:rPr lang="nl-NL" dirty="0" smtClean="0"/>
              <a:t>. </a:t>
            </a:r>
            <a:r>
              <a:rPr lang="nl-NL" dirty="0" err="1" smtClean="0"/>
              <a:t>Lavatera</a:t>
            </a:r>
            <a:r>
              <a:rPr lang="nl-NL" dirty="0" smtClean="0"/>
              <a:t> ‘</a:t>
            </a:r>
            <a:r>
              <a:rPr lang="nl-NL" dirty="0" err="1" smtClean="0"/>
              <a:t>Rosea</a:t>
            </a:r>
            <a:r>
              <a:rPr lang="nl-NL" dirty="0" smtClean="0"/>
              <a:t>’/ </a:t>
            </a:r>
            <a:r>
              <a:rPr lang="nl-NL" dirty="0" err="1" smtClean="0"/>
              <a:t>Struikmalva</a:t>
            </a:r>
            <a:endParaRPr lang="nl-NL" dirty="0"/>
          </a:p>
        </p:txBody>
      </p:sp>
      <p:pic>
        <p:nvPicPr>
          <p:cNvPr id="61442" name="Picture 2" descr="http://www.boomkamp.com/customer/plugins/webshop/uploadedfiles/vaste_planten-planten_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1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r>
              <a:rPr lang="nl-NL" dirty="0" smtClean="0"/>
              <a:t>. </a:t>
            </a:r>
            <a:r>
              <a:rPr lang="nl-NL" dirty="0" smtClean="0"/>
              <a:t>Liatris </a:t>
            </a:r>
            <a:r>
              <a:rPr lang="nl-NL" dirty="0" err="1" smtClean="0"/>
              <a:t>spicata</a:t>
            </a:r>
            <a:r>
              <a:rPr lang="nl-NL" dirty="0" smtClean="0"/>
              <a:t>/ Prachtkaars</a:t>
            </a:r>
            <a:endParaRPr lang="nl-NL" dirty="0"/>
          </a:p>
        </p:txBody>
      </p:sp>
      <p:pic>
        <p:nvPicPr>
          <p:cNvPr id="65538" name="Picture 2" descr="http://www.dobrepole.pl/tapety/liatris_spicata_kobold_19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090057"/>
            <a:ext cx="6677025" cy="39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r>
              <a:rPr lang="nl-NL" dirty="0" smtClean="0"/>
              <a:t>. </a:t>
            </a:r>
            <a:r>
              <a:rPr lang="nl-NL" dirty="0" err="1" smtClean="0"/>
              <a:t>Lupinus</a:t>
            </a:r>
            <a:r>
              <a:rPr lang="nl-NL" dirty="0" smtClean="0"/>
              <a:t> ‘My </a:t>
            </a:r>
            <a:r>
              <a:rPr lang="nl-NL" dirty="0" err="1" smtClean="0"/>
              <a:t>Castle</a:t>
            </a:r>
            <a:r>
              <a:rPr lang="nl-NL" dirty="0" smtClean="0"/>
              <a:t>’/ Lupine</a:t>
            </a:r>
            <a:endParaRPr lang="nl-NL" dirty="0"/>
          </a:p>
        </p:txBody>
      </p:sp>
      <p:pic>
        <p:nvPicPr>
          <p:cNvPr id="2050" name="Picture 2" descr="http://pics.davesgarden.com/pics/2008/06/08/kniphofia/2de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268760"/>
            <a:ext cx="4023540" cy="53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6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</a:t>
            </a:r>
            <a:r>
              <a:rPr lang="nl-NL" dirty="0" smtClean="0"/>
              <a:t>. </a:t>
            </a:r>
            <a:r>
              <a:rPr lang="nl-NL" dirty="0" err="1" smtClean="0"/>
              <a:t>Nepeta</a:t>
            </a:r>
            <a:r>
              <a:rPr lang="nl-NL" dirty="0" smtClean="0"/>
              <a:t> x </a:t>
            </a:r>
            <a:r>
              <a:rPr lang="nl-NL" dirty="0" err="1" smtClean="0"/>
              <a:t>faassenii</a:t>
            </a:r>
            <a:r>
              <a:rPr lang="nl-NL" dirty="0" smtClean="0"/>
              <a:t> ‘Six Hills Giant’/ </a:t>
            </a:r>
            <a:r>
              <a:rPr lang="nl-NL" dirty="0" err="1" smtClean="0"/>
              <a:t>Kattekruid</a:t>
            </a:r>
            <a:endParaRPr lang="nl-NL" dirty="0"/>
          </a:p>
        </p:txBody>
      </p:sp>
      <p:pic>
        <p:nvPicPr>
          <p:cNvPr id="8194" name="Picture 2" descr="http://www.dakdokters.nl/sites/default/files/kattekru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61150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d/de/Nepeta_x_faassenii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97710"/>
            <a:ext cx="3018681" cy="45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2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</a:t>
            </a:r>
            <a:r>
              <a:rPr lang="nl-NL" dirty="0" smtClean="0"/>
              <a:t>. </a:t>
            </a:r>
            <a:r>
              <a:rPr lang="nl-NL" dirty="0" err="1" smtClean="0"/>
              <a:t>Phlox</a:t>
            </a:r>
            <a:r>
              <a:rPr lang="nl-NL" dirty="0" smtClean="0"/>
              <a:t> </a:t>
            </a:r>
            <a:r>
              <a:rPr lang="nl-NL" dirty="0" err="1"/>
              <a:t>p</a:t>
            </a:r>
            <a:r>
              <a:rPr lang="nl-NL" dirty="0" err="1" smtClean="0"/>
              <a:t>aniculata</a:t>
            </a:r>
            <a:r>
              <a:rPr lang="nl-NL" dirty="0" smtClean="0"/>
              <a:t> groep/ Vlambloem</a:t>
            </a:r>
            <a:endParaRPr lang="nl-NL" dirty="0"/>
          </a:p>
        </p:txBody>
      </p:sp>
      <p:pic>
        <p:nvPicPr>
          <p:cNvPr id="14338" name="Picture 2" descr="http://www.wilsonnurseries.com/Perennials/pictures/image119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628800"/>
            <a:ext cx="3967200" cy="51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4.bp.blogspot.com/_gq4Hdh7kBDE/TRuOb7N1WSI/AAAAAAAAAL8/sBP1L-Q5Z3s/s1600/PICT0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540" y="1628799"/>
            <a:ext cx="3648136" cy="51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0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</a:t>
            </a:r>
            <a:r>
              <a:rPr lang="nl-NL" dirty="0" smtClean="0"/>
              <a:t>. </a:t>
            </a:r>
            <a:r>
              <a:rPr lang="nl-NL" dirty="0" err="1" smtClean="0"/>
              <a:t>Sempervivum</a:t>
            </a:r>
            <a:r>
              <a:rPr lang="nl-NL" dirty="0" smtClean="0"/>
              <a:t> </a:t>
            </a:r>
            <a:r>
              <a:rPr lang="nl-NL" dirty="0" err="1" smtClean="0"/>
              <a:t>tectorum</a:t>
            </a:r>
            <a:r>
              <a:rPr lang="nl-NL" dirty="0" smtClean="0"/>
              <a:t>/ Huislook</a:t>
            </a:r>
            <a:endParaRPr lang="nl-NL" dirty="0"/>
          </a:p>
        </p:txBody>
      </p:sp>
      <p:pic>
        <p:nvPicPr>
          <p:cNvPr id="21506" name="Picture 2" descr="http://upload.wikimedia.org/wikipedia/commons/c/c8/Sempervivum_tectorum_01_by_Lin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us.123rf.com/400wm/400/400/vladacanon9/vladacanon90609/vladacanon9060900200/564668-sempervivum-tectorum-housekee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617639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51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</a:t>
            </a:r>
            <a:r>
              <a:rPr lang="nl-NL" dirty="0" smtClean="0"/>
              <a:t>. </a:t>
            </a:r>
            <a:r>
              <a:rPr lang="nl-NL" dirty="0" err="1" smtClean="0"/>
              <a:t>Vinca</a:t>
            </a:r>
            <a:r>
              <a:rPr lang="nl-NL" dirty="0" smtClean="0"/>
              <a:t> major/ Grote maagdenpalm</a:t>
            </a:r>
            <a:endParaRPr lang="nl-NL" dirty="0"/>
          </a:p>
        </p:txBody>
      </p:sp>
      <p:pic>
        <p:nvPicPr>
          <p:cNvPr id="26626" name="Picture 2" descr="http://www.csuchico.edu/bcep/species_lists/images/Vinca%20major/Vinca%20maj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lemis.com/grog/Photos/20110925/big/Vinca-major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5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</a:t>
            </a:r>
            <a:r>
              <a:rPr lang="nl-NL" dirty="0" smtClean="0"/>
              <a:t>. </a:t>
            </a:r>
            <a:r>
              <a:rPr lang="nl-NL" dirty="0" err="1" smtClean="0"/>
              <a:t>Vinca</a:t>
            </a:r>
            <a:r>
              <a:rPr lang="nl-NL" dirty="0" smtClean="0"/>
              <a:t> minor/ Kleine maagdenpalm</a:t>
            </a:r>
            <a:endParaRPr lang="nl-NL" dirty="0"/>
          </a:p>
        </p:txBody>
      </p:sp>
      <p:pic>
        <p:nvPicPr>
          <p:cNvPr id="27650" name="Picture 2" descr="http://upload.wikimedia.org/wikipedia/commons/3/36/Vinca_mino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56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kuleuven-kulak.be/bioweb/photos/V/Vinca%20minor-DSC00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1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err="1" smtClean="0"/>
              <a:t>Alcea</a:t>
            </a:r>
            <a:r>
              <a:rPr lang="nl-NL" dirty="0" smtClean="0"/>
              <a:t> </a:t>
            </a:r>
            <a:r>
              <a:rPr lang="nl-NL" dirty="0" err="1" smtClean="0"/>
              <a:t>rosea</a:t>
            </a:r>
            <a:r>
              <a:rPr lang="nl-NL" dirty="0" smtClean="0"/>
              <a:t> ‘</a:t>
            </a:r>
            <a:r>
              <a:rPr lang="nl-NL" dirty="0" err="1" smtClean="0"/>
              <a:t>Pleniflora</a:t>
            </a:r>
            <a:r>
              <a:rPr lang="nl-NL" dirty="0" smtClean="0"/>
              <a:t>’/ Stokroos</a:t>
            </a:r>
            <a:endParaRPr lang="nl-NL" dirty="0"/>
          </a:p>
        </p:txBody>
      </p:sp>
      <p:pic>
        <p:nvPicPr>
          <p:cNvPr id="3074" name="Picture 2" descr="http://cms.gardenconnect.com/img/plantengids/SP139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10036"/>
            <a:ext cx="3816424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Alchemilla</a:t>
            </a:r>
            <a:r>
              <a:rPr lang="nl-NL" dirty="0" smtClean="0"/>
              <a:t> </a:t>
            </a:r>
            <a:r>
              <a:rPr lang="nl-NL" dirty="0" err="1" smtClean="0"/>
              <a:t>mollis</a:t>
            </a:r>
            <a:r>
              <a:rPr lang="nl-NL" dirty="0" smtClean="0"/>
              <a:t>/ Vrouwenmantel</a:t>
            </a:r>
            <a:endParaRPr lang="nl-NL" dirty="0"/>
          </a:p>
        </p:txBody>
      </p:sp>
      <p:pic>
        <p:nvPicPr>
          <p:cNvPr id="6146" name="Picture 2" descr="http://www.ericspies.nl/images/shop/groot/4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5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smtClean="0"/>
              <a:t>Aster novae – </a:t>
            </a:r>
            <a:r>
              <a:rPr lang="nl-NL" dirty="0" err="1" smtClean="0"/>
              <a:t>angliae</a:t>
            </a:r>
            <a:r>
              <a:rPr lang="nl-NL" dirty="0" smtClean="0"/>
              <a:t> / Herfstaster</a:t>
            </a:r>
            <a:endParaRPr lang="nl-NL" dirty="0"/>
          </a:p>
        </p:txBody>
      </p:sp>
      <p:pic>
        <p:nvPicPr>
          <p:cNvPr id="11266" name="Picture 2" descr="http://donnallong.files.wordpress.com/2011/04/img_0662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9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smtClean="0"/>
              <a:t>Campanula </a:t>
            </a:r>
            <a:r>
              <a:rPr lang="nl-NL" dirty="0" err="1" smtClean="0"/>
              <a:t>carpatica</a:t>
            </a:r>
            <a:r>
              <a:rPr lang="nl-NL" dirty="0" smtClean="0"/>
              <a:t>/ Karpatenklokje</a:t>
            </a:r>
            <a:endParaRPr lang="nl-NL" dirty="0"/>
          </a:p>
        </p:txBody>
      </p:sp>
      <p:pic>
        <p:nvPicPr>
          <p:cNvPr id="12290" name="Picture 2" descr="http://upload.wikimedia.org/wikipedia/commons/f/f3/Campanula_carpatica_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5223729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0/0a/Campanula_carpatica-bl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smtClean="0"/>
              <a:t>Campanula </a:t>
            </a:r>
            <a:r>
              <a:rPr lang="nl-NL" dirty="0" err="1" smtClean="0"/>
              <a:t>portenschlagiana</a:t>
            </a:r>
            <a:r>
              <a:rPr lang="nl-NL" dirty="0" smtClean="0"/>
              <a:t> / Klokjesbloem</a:t>
            </a:r>
            <a:endParaRPr lang="nl-NL" dirty="0"/>
          </a:p>
        </p:txBody>
      </p:sp>
      <p:pic>
        <p:nvPicPr>
          <p:cNvPr id="16386" name="Picture 2" descr="http://upload.wikimedia.org/wikipedia/commons/0/0e/Campanula_portenschlagiana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err="1" smtClean="0"/>
              <a:t>Centaurea</a:t>
            </a:r>
            <a:r>
              <a:rPr lang="nl-NL" dirty="0" smtClean="0"/>
              <a:t> </a:t>
            </a:r>
            <a:r>
              <a:rPr lang="nl-NL" dirty="0" err="1" smtClean="0"/>
              <a:t>montana</a:t>
            </a:r>
            <a:r>
              <a:rPr lang="nl-NL" dirty="0" smtClean="0"/>
              <a:t> / Bergkorenbloem</a:t>
            </a:r>
            <a:endParaRPr lang="nl-NL" dirty="0"/>
          </a:p>
        </p:txBody>
      </p:sp>
      <p:pic>
        <p:nvPicPr>
          <p:cNvPr id="19458" name="Picture 2" descr="http://upload.wikimedia.org/wikipedia/commons/c/c9/Centaurea_montana_clu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f/f3/Centaurea_Montana_Luc_Viato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384376" cy="31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4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</a:t>
            </a:r>
            <a:r>
              <a:rPr lang="nl-NL" dirty="0" smtClean="0"/>
              <a:t> </a:t>
            </a:r>
            <a:r>
              <a:rPr lang="nl-NL" dirty="0" err="1" smtClean="0"/>
              <a:t>Coreopsis</a:t>
            </a:r>
            <a:r>
              <a:rPr lang="nl-NL" dirty="0" smtClean="0"/>
              <a:t> </a:t>
            </a:r>
            <a:r>
              <a:rPr lang="nl-NL" dirty="0" err="1" smtClean="0"/>
              <a:t>lanceolata</a:t>
            </a:r>
            <a:r>
              <a:rPr lang="nl-NL" dirty="0" smtClean="0"/>
              <a:t> ‘</a:t>
            </a:r>
            <a:r>
              <a:rPr lang="nl-NL" dirty="0" err="1" smtClean="0"/>
              <a:t>Babygold</a:t>
            </a:r>
            <a:r>
              <a:rPr lang="nl-NL" dirty="0" smtClean="0"/>
              <a:t>’/ meisjesogen</a:t>
            </a:r>
            <a:endParaRPr lang="nl-NL" dirty="0"/>
          </a:p>
        </p:txBody>
      </p:sp>
      <p:pic>
        <p:nvPicPr>
          <p:cNvPr id="23554" name="Picture 2" descr="http://cms.gardenconnect.com/img/plantengids/SP10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200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194</Words>
  <Application>Microsoft Office PowerPoint</Application>
  <PresentationFormat>Diavoorstelling (4:3)</PresentationFormat>
  <Paragraphs>27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Calibri</vt:lpstr>
      <vt:lpstr>Kantoorthema</vt:lpstr>
      <vt:lpstr>Vaste planten</vt:lpstr>
      <vt:lpstr>1. Aconitum carmichaelii ‘Arendsii’/ Monnikskap</vt:lpstr>
      <vt:lpstr>2. Alcea rosea ‘Pleniflora’/ Stokroos</vt:lpstr>
      <vt:lpstr>3. Alchemilla mollis/ Vrouwenmantel</vt:lpstr>
      <vt:lpstr>4. Aster novae – angliae / Herfstaster</vt:lpstr>
      <vt:lpstr>5. Campanula carpatica/ Karpatenklokje</vt:lpstr>
      <vt:lpstr>6. Campanula portenschlagiana / Klokjesbloem</vt:lpstr>
      <vt:lpstr>7. Centaurea montana / Bergkorenbloem</vt:lpstr>
      <vt:lpstr>8. Coreopsis lanceolata ‘Babygold’/ meisjesogen</vt:lpstr>
      <vt:lpstr>9. Delphinium Pacific Giant Hybriden/ Ridderspoor</vt:lpstr>
      <vt:lpstr>10. Dicentra spectabilis</vt:lpstr>
      <vt:lpstr>11. Echinacea purpurea ‘Magnus’/ Rode zonnehoed</vt:lpstr>
      <vt:lpstr>12. Eupatorium maculatum/ Koninginnekruid, Leverkruid</vt:lpstr>
      <vt:lpstr>13. Euphorbia cyparissias/ Wolfsmelk</vt:lpstr>
      <vt:lpstr>14. Geranium sanguineum/ Bloedrode ooievaarsbek</vt:lpstr>
      <vt:lpstr>15. Gypsophila paniculata ‘Bristol Fairy’/ Gipskruid</vt:lpstr>
      <vt:lpstr>16. Helianthemum ‘Golden Queen’/ Zonneroosje</vt:lpstr>
      <vt:lpstr>17. Hosta sieboldiana ‘Elegans’/ Hosta, hartlelie</vt:lpstr>
      <vt:lpstr>18. Lavandula angustifolia ‘hidcote’/ Lavendel</vt:lpstr>
      <vt:lpstr>19. Lavatera ‘Rosea’/ Struikmalva</vt:lpstr>
      <vt:lpstr>20. Liatris spicata/ Prachtkaars</vt:lpstr>
      <vt:lpstr>21. Lupinus ‘My Castle’/ Lupine</vt:lpstr>
      <vt:lpstr>22. Nepeta x faassenii ‘Six Hills Giant’/ Kattekruid</vt:lpstr>
      <vt:lpstr>23. Phlox paniculata groep/ Vlambloem</vt:lpstr>
      <vt:lpstr>24. Sempervivum tectorum/ Huislook</vt:lpstr>
      <vt:lpstr>25. Vinca major/ Grote maagdenpalm</vt:lpstr>
      <vt:lpstr>26. Vinca minor/ Kleine maagdenpalm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6</cp:revision>
  <dcterms:created xsi:type="dcterms:W3CDTF">2016-02-17T14:42:08Z</dcterms:created>
  <dcterms:modified xsi:type="dcterms:W3CDTF">2016-11-03T12:43:26Z</dcterms:modified>
</cp:coreProperties>
</file>